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2B022F8B-BC93-43E6-A949-F56714AA46B2-L0-001.jpeg" descr="2B022F8B-BC93-43E6-A949-F56714AA46B2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5084" y="-1"/>
            <a:ext cx="65024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CC047776-FA6B-4861-9AA9-3816CCC61A44-L0-001.jpeg" descr="CC047776-FA6B-4861-9AA9-3816CCC61A44-L0-00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70968" y="2742290"/>
            <a:ext cx="6029687" cy="42690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3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4" name="26.jpg" descr="2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5400" y="488950"/>
            <a:ext cx="6350000" cy="8470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optical-illusions-38.jpg" descr="optical-illusions-3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72381" y="491585"/>
            <a:ext cx="6148507" cy="84656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When a photograph is not just a photograph10.jpg" descr="When a photograph is not just a photograph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30350" y="1875339"/>
            <a:ext cx="9015926" cy="60029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optical-illusions-41.jpg" descr="optical-illusions-41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40500" y="0"/>
            <a:ext cx="64770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3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4" name="977E9D84F066AC3D0EC90591EC448E72-vals-perspectief.jpg" descr="977E9D84F066AC3D0EC90591EC448E72-vals-perspectief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174551"/>
            <a:ext cx="5348044" cy="7130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optical-illusions-32.jpg" descr="optical-illusions-3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90449" y="899120"/>
            <a:ext cx="7314507" cy="79552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8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9" name="ATT00001.jpg" descr="ATT000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700" y="1016000"/>
            <a:ext cx="5308600" cy="7721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Fish-eyes-may-help-find-cure-for-blindness-701x421.jpg" descr="Fish-eyes-may-help-find-cure-for-blindness-701x421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96856" y="2564124"/>
            <a:ext cx="7701594" cy="46253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